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73" r:id="rId3"/>
    <p:sldId id="271" r:id="rId4"/>
    <p:sldId id="285" r:id="rId5"/>
    <p:sldId id="279" r:id="rId6"/>
    <p:sldId id="286" r:id="rId7"/>
    <p:sldId id="287" r:id="rId8"/>
    <p:sldId id="288" r:id="rId9"/>
    <p:sldId id="289" r:id="rId10"/>
    <p:sldId id="258" r:id="rId11"/>
    <p:sldId id="290" r:id="rId12"/>
    <p:sldId id="297" r:id="rId13"/>
    <p:sldId id="292" r:id="rId14"/>
    <p:sldId id="291" r:id="rId15"/>
    <p:sldId id="293" r:id="rId16"/>
    <p:sldId id="295" r:id="rId17"/>
    <p:sldId id="294" r:id="rId18"/>
    <p:sldId id="296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2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3328A-3195-4E1A-AE37-E57D549F73D4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04A87-529D-4C35-B97A-DE07677C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1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DD6C9-916B-478A-A02B-A536FF1FC082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8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1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0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9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53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803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75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6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0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63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8C1EC4-B32A-49A8-807F-4673DEAEFA1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5847" name="Picture 7" descr="backgound titl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8175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41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9587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46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22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11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567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6352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981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32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3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231A1-2F5F-41C0-8936-6C49655E605D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BBA8B-008D-42FC-AD4A-BC3D964C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2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20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AF1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8CA00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8CA00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8CA00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8CA00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8CA00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8CA00"/>
        </a:buClr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8CA00"/>
        </a:buClr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8CA00"/>
        </a:buClr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8CA00"/>
        </a:buClr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08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2399" y="609600"/>
            <a:ext cx="8839201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2457" dir="956724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1500" b="1" dirty="0">
                <a:solidFill>
                  <a:srgbClr val="FFFFFF"/>
                </a:solidFill>
                <a:latin typeface="Calibri" panose="020F0502020204030204" pitchFamily="34" charset="0"/>
              </a:rPr>
              <a:t>Who is Jesus Christ?</a:t>
            </a:r>
            <a:endParaRPr lang="en-US" sz="11500" b="1" i="1" u="sng" dirty="0">
              <a:solidFill>
                <a:srgbClr val="F52BF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48745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2398" y="321647"/>
            <a:ext cx="8839201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2457" dir="956724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6200" b="1" i="1" dirty="0">
                <a:solidFill>
                  <a:srgbClr val="FFFFFF"/>
                </a:solidFill>
                <a:latin typeface="Calibri" panose="020F0502020204030204" pitchFamily="34" charset="0"/>
              </a:rPr>
              <a:t>When Jesus came to the region of Caesarea Philippi, he asked his disciples, </a:t>
            </a:r>
            <a:r>
              <a:rPr lang="en-US" sz="6200" b="1" i="1" u="sng" dirty="0">
                <a:solidFill>
                  <a:srgbClr val="FFFFFF"/>
                </a:solidFill>
                <a:latin typeface="Calibri" panose="020F0502020204030204" pitchFamily="34" charset="0"/>
              </a:rPr>
              <a:t>“Who do people say the Son of Man is?” </a:t>
            </a:r>
            <a:endParaRPr lang="en-US" sz="6200" b="1" i="1" u="sng" dirty="0">
              <a:solidFill>
                <a:srgbClr val="F52BF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49569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7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2400" y="685800"/>
            <a:ext cx="8839201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2457" dir="956724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6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In </a:t>
            </a:r>
            <a:r>
              <a:rPr lang="en-US" sz="9600" b="1" dirty="0">
                <a:solidFill>
                  <a:srgbClr val="FFFFFF"/>
                </a:solidFill>
                <a:latin typeface="Calibri" panose="020F0502020204030204" pitchFamily="34" charset="0"/>
              </a:rPr>
              <a:t>Jesus we have a </a:t>
            </a:r>
            <a:r>
              <a:rPr lang="en-US" sz="9600" b="1" dirty="0">
                <a:solidFill>
                  <a:schemeClr val="bg1"/>
                </a:solidFill>
                <a:latin typeface="Calibri" panose="020F0502020204030204" pitchFamily="34" charset="0"/>
              </a:rPr>
              <a:t>better </a:t>
            </a:r>
            <a:r>
              <a:rPr lang="en-US" sz="9600" b="1" u="sng" dirty="0" smtClean="0">
                <a:solidFill>
                  <a:srgbClr val="FFFF00"/>
                </a:solidFill>
                <a:latin typeface="Calibri" panose="020F0502020204030204" pitchFamily="34" charset="0"/>
              </a:rPr>
              <a:t>person!</a:t>
            </a:r>
            <a:endParaRPr lang="en-US" sz="9600" b="1" u="sng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5043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2400" y="685800"/>
            <a:ext cx="883920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2457" dir="956724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6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In </a:t>
            </a:r>
            <a:r>
              <a:rPr lang="en-US" sz="9600" b="1" dirty="0">
                <a:solidFill>
                  <a:srgbClr val="FFFFFF"/>
                </a:solidFill>
                <a:latin typeface="Calibri" panose="020F0502020204030204" pitchFamily="34" charset="0"/>
              </a:rPr>
              <a:t>Jesus we have a </a:t>
            </a:r>
            <a:r>
              <a:rPr lang="en-US" sz="9600" b="1" dirty="0">
                <a:solidFill>
                  <a:schemeClr val="bg1"/>
                </a:solidFill>
                <a:latin typeface="Calibri" panose="020F0502020204030204" pitchFamily="34" charset="0"/>
              </a:rPr>
              <a:t>better </a:t>
            </a:r>
            <a:r>
              <a:rPr lang="en-US" sz="9600" b="1" u="sng" dirty="0" smtClean="0">
                <a:solidFill>
                  <a:srgbClr val="FFFF00"/>
                </a:solidFill>
                <a:latin typeface="Calibri" panose="020F0502020204030204" pitchFamily="34" charset="0"/>
              </a:rPr>
              <a:t>high priest!</a:t>
            </a:r>
            <a:endParaRPr lang="en-US" sz="9600" b="1" u="sng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81714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2400" y="685800"/>
            <a:ext cx="883920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2457" dir="956724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6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In </a:t>
            </a:r>
            <a:r>
              <a:rPr lang="en-US" sz="9600" b="1" dirty="0">
                <a:solidFill>
                  <a:srgbClr val="FFFFFF"/>
                </a:solidFill>
                <a:latin typeface="Calibri" panose="020F0502020204030204" pitchFamily="34" charset="0"/>
              </a:rPr>
              <a:t>Jesus we have a </a:t>
            </a:r>
            <a:r>
              <a:rPr lang="en-US" sz="9600" b="1" dirty="0">
                <a:solidFill>
                  <a:schemeClr val="bg1"/>
                </a:solidFill>
                <a:latin typeface="Calibri" panose="020F0502020204030204" pitchFamily="34" charset="0"/>
              </a:rPr>
              <a:t>better </a:t>
            </a:r>
            <a:r>
              <a:rPr lang="en-US" sz="9600" b="1" u="sng" dirty="0" smtClean="0">
                <a:solidFill>
                  <a:srgbClr val="FFFF00"/>
                </a:solidFill>
                <a:latin typeface="Calibri" panose="020F0502020204030204" pitchFamily="34" charset="0"/>
              </a:rPr>
              <a:t>provision!</a:t>
            </a:r>
            <a:endParaRPr lang="en-US" sz="9600" b="1" u="sng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66827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0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441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63506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5765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8428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9820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29770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3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22960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5630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0" y="6248400"/>
            <a:ext cx="9144000" cy="519113"/>
          </a:xfrm>
          <a:prstGeom prst="rect">
            <a:avLst/>
          </a:prstGeom>
          <a:solidFill>
            <a:srgbClr val="FFAF1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000000"/>
                </a:solidFill>
                <a:latin typeface="Tahoma" pitchFamily="34" charset="0"/>
              </a:rPr>
              <a:t>          Growing One Verse At A Time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6482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15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DT Template">
  <a:themeElements>
    <a:clrScheme name="3D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D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D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D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D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D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D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D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D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10600</TotalTime>
  <Words>168</Words>
  <Application>Microsoft Office PowerPoint</Application>
  <PresentationFormat>On-screen Show (4:3)</PresentationFormat>
  <Paragraphs>33</Paragraphs>
  <Slides>18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3DT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Few</dc:creator>
  <cp:lastModifiedBy>Gary Few</cp:lastModifiedBy>
  <cp:revision>34</cp:revision>
  <dcterms:created xsi:type="dcterms:W3CDTF">2017-05-01T21:30:12Z</dcterms:created>
  <dcterms:modified xsi:type="dcterms:W3CDTF">2017-10-22T12:59:57Z</dcterms:modified>
</cp:coreProperties>
</file>